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70" r:id="rId12"/>
    <p:sldId id="265" r:id="rId13"/>
    <p:sldId id="261" r:id="rId14"/>
    <p:sldId id="26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63A22-B6DD-44FC-A91F-32F338E0146B}" v="7" dt="2019-10-20T18:12:22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534" y="18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tínez" userId="5cd42595696a5a47" providerId="LiveId" clId="{7EE63A22-B6DD-44FC-A91F-32F338E0146B}"/>
    <pc:docChg chg="custSel addSld modSld">
      <pc:chgData name="Pablo Martínez" userId="5cd42595696a5a47" providerId="LiveId" clId="{7EE63A22-B6DD-44FC-A91F-32F338E0146B}" dt="2019-10-20T18:12:44.205" v="24" actId="478"/>
      <pc:docMkLst>
        <pc:docMk/>
      </pc:docMkLst>
      <pc:sldChg chg="addSp delSp modSp modAnim">
        <pc:chgData name="Pablo Martínez" userId="5cd42595696a5a47" providerId="LiveId" clId="{7EE63A22-B6DD-44FC-A91F-32F338E0146B}" dt="2019-10-20T18:12:06.800" v="20"/>
        <pc:sldMkLst>
          <pc:docMk/>
          <pc:sldMk cId="2096058093" sldId="264"/>
        </pc:sldMkLst>
        <pc:spChg chg="del">
          <ac:chgData name="Pablo Martínez" userId="5cd42595696a5a47" providerId="LiveId" clId="{7EE63A22-B6DD-44FC-A91F-32F338E0146B}" dt="2019-10-20T18:08:55.276" v="0" actId="478"/>
          <ac:spMkLst>
            <pc:docMk/>
            <pc:sldMk cId="2096058093" sldId="264"/>
            <ac:spMk id="4" creationId="{BFA84CD9-3A31-4F0B-B796-48EA634E9E4F}"/>
          </ac:spMkLst>
        </pc:spChg>
        <pc:picChg chg="add mod">
          <ac:chgData name="Pablo Martínez" userId="5cd42595696a5a47" providerId="LiveId" clId="{7EE63A22-B6DD-44FC-A91F-32F338E0146B}" dt="2019-10-20T18:11:12.609" v="19" actId="1076"/>
          <ac:picMkLst>
            <pc:docMk/>
            <pc:sldMk cId="2096058093" sldId="264"/>
            <ac:picMk id="3" creationId="{5ABB434F-432D-4841-9DD6-F506199DE420}"/>
          </ac:picMkLst>
        </pc:picChg>
        <pc:picChg chg="add del mod">
          <ac:chgData name="Pablo Martínez" userId="5cd42595696a5a47" providerId="LiveId" clId="{7EE63A22-B6DD-44FC-A91F-32F338E0146B}" dt="2019-10-20T18:10:29.509" v="10" actId="478"/>
          <ac:picMkLst>
            <pc:docMk/>
            <pc:sldMk cId="2096058093" sldId="264"/>
            <ac:picMk id="5" creationId="{A912485C-1368-413E-824D-106F0D3244EB}"/>
          </ac:picMkLst>
        </pc:picChg>
        <pc:picChg chg="add mod">
          <ac:chgData name="Pablo Martínez" userId="5cd42595696a5a47" providerId="LiveId" clId="{7EE63A22-B6DD-44FC-A91F-32F338E0146B}" dt="2019-10-20T18:10:43.276" v="12" actId="1076"/>
          <ac:picMkLst>
            <pc:docMk/>
            <pc:sldMk cId="2096058093" sldId="264"/>
            <ac:picMk id="6" creationId="{2E920254-3443-45EA-8886-9F0C47B6D783}"/>
          </ac:picMkLst>
        </pc:picChg>
        <pc:picChg chg="del">
          <ac:chgData name="Pablo Martínez" userId="5cd42595696a5a47" providerId="LiveId" clId="{7EE63A22-B6DD-44FC-A91F-32F338E0146B}" dt="2019-10-20T18:08:56.654" v="2" actId="478"/>
          <ac:picMkLst>
            <pc:docMk/>
            <pc:sldMk cId="2096058093" sldId="264"/>
            <ac:picMk id="1026" creationId="{02D49EFF-91D0-4B05-A4F0-EA52C726AB4B}"/>
          </ac:picMkLst>
        </pc:picChg>
        <pc:picChg chg="del">
          <ac:chgData name="Pablo Martínez" userId="5cd42595696a5a47" providerId="LiveId" clId="{7EE63A22-B6DD-44FC-A91F-32F338E0146B}" dt="2019-10-20T18:08:56.109" v="1" actId="478"/>
          <ac:picMkLst>
            <pc:docMk/>
            <pc:sldMk cId="2096058093" sldId="264"/>
            <ac:picMk id="1028" creationId="{9183DB05-1E41-4F59-A7AB-81AE0AE839FD}"/>
          </ac:picMkLst>
        </pc:picChg>
      </pc:sldChg>
      <pc:sldChg chg="delSp add">
        <pc:chgData name="Pablo Martínez" userId="5cd42595696a5a47" providerId="LiveId" clId="{7EE63A22-B6DD-44FC-A91F-32F338E0146B}" dt="2019-10-20T18:12:44.205" v="24" actId="478"/>
        <pc:sldMkLst>
          <pc:docMk/>
          <pc:sldMk cId="2648829264" sldId="270"/>
        </pc:sldMkLst>
        <pc:spChg chg="del">
          <ac:chgData name="Pablo Martínez" userId="5cd42595696a5a47" providerId="LiveId" clId="{7EE63A22-B6DD-44FC-A91F-32F338E0146B}" dt="2019-10-20T18:12:42.805" v="23" actId="478"/>
          <ac:spMkLst>
            <pc:docMk/>
            <pc:sldMk cId="2648829264" sldId="270"/>
            <ac:spMk id="2" creationId="{8F9288B6-A6D1-4091-A635-532D22EAB5E7}"/>
          </ac:spMkLst>
        </pc:spChg>
        <pc:spChg chg="del">
          <ac:chgData name="Pablo Martínez" userId="5cd42595696a5a47" providerId="LiveId" clId="{7EE63A22-B6DD-44FC-A91F-32F338E0146B}" dt="2019-10-20T18:12:44.205" v="24" actId="478"/>
          <ac:spMkLst>
            <pc:docMk/>
            <pc:sldMk cId="2648829264" sldId="270"/>
            <ac:spMk id="3" creationId="{DCB293FF-ED95-46D2-AEDF-35A5211B531B}"/>
          </ac:spMkLst>
        </pc:spChg>
        <pc:spChg chg="del">
          <ac:chgData name="Pablo Martínez" userId="5cd42595696a5a47" providerId="LiveId" clId="{7EE63A22-B6DD-44FC-A91F-32F338E0146B}" dt="2019-10-20T18:12:42.301" v="22" actId="478"/>
          <ac:spMkLst>
            <pc:docMk/>
            <pc:sldMk cId="2648829264" sldId="270"/>
            <ac:spMk id="4" creationId="{2166C4D9-1924-4D2D-90E4-69BDB79A2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Espectro Frecuencias">
            <a:hlinkClick r:id="" action="ppaction://media"/>
            <a:extLst>
              <a:ext uri="{FF2B5EF4-FFF2-40B4-BE49-F238E27FC236}">
                <a16:creationId xmlns:a16="http://schemas.microsoft.com/office/drawing/2014/main" id="{5ABB434F-432D-4841-9DD6-F506199D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9775" y="1572426"/>
            <a:ext cx="17149616" cy="9646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920254-3443-45EA-8886-9F0C47B6D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" y="2057401"/>
            <a:ext cx="4572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82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Vida: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y al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 Se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acertando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Combo: </a:t>
            </a:r>
            <a:r>
              <a:rPr lang="en-US" dirty="0" err="1"/>
              <a:t>Multiplica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</a:t>
            </a:r>
            <a:r>
              <a:rPr lang="en-US" dirty="0" err="1"/>
              <a:t>obtenida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10" y="549511"/>
            <a:ext cx="2343658" cy="30157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765942"/>
            <a:ext cx="2213700" cy="2889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18" y="3784973"/>
            <a:ext cx="2248158" cy="2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E435-17D7-4574-8C4B-4C1457C3A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323</Words>
  <Application>Microsoft Office PowerPoint</Application>
  <PresentationFormat>Panorámica</PresentationFormat>
  <Paragraphs>39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onda</vt:lpstr>
      <vt:lpstr>Presentación de PowerPoint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Pablo Martinez Domingo</cp:lastModifiedBy>
  <cp:revision>21</cp:revision>
  <dcterms:created xsi:type="dcterms:W3CDTF">2019-10-18T15:53:33Z</dcterms:created>
  <dcterms:modified xsi:type="dcterms:W3CDTF">2019-10-20T18:12:52Z</dcterms:modified>
</cp:coreProperties>
</file>